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8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75" r:id="rId9"/>
    <p:sldId id="269" r:id="rId10"/>
    <p:sldId id="268" r:id="rId11"/>
    <p:sldId id="267" r:id="rId12"/>
    <p:sldId id="272" r:id="rId13"/>
    <p:sldId id="270" r:id="rId14"/>
    <p:sldId id="274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D3AC7B2A-FBD1-4958-9BD8-5697AF5FE120}"/>
    <pc:docChg chg="custSel addSld modSld">
      <pc:chgData name="Carlos Gonzalez" userId="2f96116f9b3586bb" providerId="LiveId" clId="{D3AC7B2A-FBD1-4958-9BD8-5697AF5FE120}" dt="2023-04-14T19:54:53.170" v="784" actId="20577"/>
      <pc:docMkLst>
        <pc:docMk/>
      </pc:docMkLst>
      <pc:sldChg chg="modSp mod">
        <pc:chgData name="Carlos Gonzalez" userId="2f96116f9b3586bb" providerId="LiveId" clId="{D3AC7B2A-FBD1-4958-9BD8-5697AF5FE120}" dt="2023-04-14T19:50:36.609" v="449" actId="20577"/>
        <pc:sldMkLst>
          <pc:docMk/>
          <pc:sldMk cId="1706148361" sldId="269"/>
        </pc:sldMkLst>
        <pc:spChg chg="mod">
          <ac:chgData name="Carlos Gonzalez" userId="2f96116f9b3586bb" providerId="LiveId" clId="{D3AC7B2A-FBD1-4958-9BD8-5697AF5FE120}" dt="2023-04-14T19:50:36.609" v="449" actId="20577"/>
          <ac:spMkLst>
            <pc:docMk/>
            <pc:sldMk cId="1706148361" sldId="269"/>
            <ac:spMk id="5" creationId="{7556D543-50EF-474D-926D-135568D55949}"/>
          </ac:spMkLst>
        </pc:spChg>
      </pc:sldChg>
      <pc:sldChg chg="modSp mod">
        <pc:chgData name="Carlos Gonzalez" userId="2f96116f9b3586bb" providerId="LiveId" clId="{D3AC7B2A-FBD1-4958-9BD8-5697AF5FE120}" dt="2023-04-14T19:54:53.170" v="784" actId="20577"/>
        <pc:sldMkLst>
          <pc:docMk/>
          <pc:sldMk cId="1035929282" sldId="271"/>
        </pc:sldMkLst>
        <pc:spChg chg="mod">
          <ac:chgData name="Carlos Gonzalez" userId="2f96116f9b3586bb" providerId="LiveId" clId="{D3AC7B2A-FBD1-4958-9BD8-5697AF5FE120}" dt="2023-04-14T19:54:53.170" v="784" actId="20577"/>
          <ac:spMkLst>
            <pc:docMk/>
            <pc:sldMk cId="1035929282" sldId="271"/>
            <ac:spMk id="3" creationId="{98F6B261-FA0F-1528-36F8-9AEFF6AD1BA2}"/>
          </ac:spMkLst>
        </pc:spChg>
      </pc:sldChg>
      <pc:sldChg chg="modSp mod">
        <pc:chgData name="Carlos Gonzalez" userId="2f96116f9b3586bb" providerId="LiveId" clId="{D3AC7B2A-FBD1-4958-9BD8-5697AF5FE120}" dt="2023-04-14T19:51:29.171" v="450" actId="1036"/>
        <pc:sldMkLst>
          <pc:docMk/>
          <pc:sldMk cId="3844006168" sldId="272"/>
        </pc:sldMkLst>
        <pc:picChg chg="mod">
          <ac:chgData name="Carlos Gonzalez" userId="2f96116f9b3586bb" providerId="LiveId" clId="{D3AC7B2A-FBD1-4958-9BD8-5697AF5FE120}" dt="2023-04-14T19:51:29.171" v="450" actId="1036"/>
          <ac:picMkLst>
            <pc:docMk/>
            <pc:sldMk cId="3844006168" sldId="272"/>
            <ac:picMk id="7" creationId="{D1047779-A2A2-70A3-58EC-735ED7CC5F6B}"/>
          </ac:picMkLst>
        </pc:picChg>
      </pc:sldChg>
      <pc:sldChg chg="modSp new mod">
        <pc:chgData name="Carlos Gonzalez" userId="2f96116f9b3586bb" providerId="LiveId" clId="{D3AC7B2A-FBD1-4958-9BD8-5697AF5FE120}" dt="2023-04-14T19:47:15.911" v="143" actId="20577"/>
        <pc:sldMkLst>
          <pc:docMk/>
          <pc:sldMk cId="2874080422" sldId="275"/>
        </pc:sldMkLst>
        <pc:spChg chg="mod">
          <ac:chgData name="Carlos Gonzalez" userId="2f96116f9b3586bb" providerId="LiveId" clId="{D3AC7B2A-FBD1-4958-9BD8-5697AF5FE120}" dt="2023-04-14T19:46:22.001" v="47" actId="20577"/>
          <ac:spMkLst>
            <pc:docMk/>
            <pc:sldMk cId="2874080422" sldId="275"/>
            <ac:spMk id="2" creationId="{B5899E6D-2F09-D0A9-FB8C-7A97C166B3F1}"/>
          </ac:spMkLst>
        </pc:spChg>
        <pc:spChg chg="mod">
          <ac:chgData name="Carlos Gonzalez" userId="2f96116f9b3586bb" providerId="LiveId" clId="{D3AC7B2A-FBD1-4958-9BD8-5697AF5FE120}" dt="2023-04-14T19:47:15.911" v="143" actId="20577"/>
          <ac:spMkLst>
            <pc:docMk/>
            <pc:sldMk cId="2874080422" sldId="275"/>
            <ac:spMk id="4" creationId="{598EA4D9-7691-C000-676A-78554C504F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7219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E20158A-F2FA-638A-A950-F2FAAB222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1046430" y="1383187"/>
            <a:ext cx="3924848" cy="3277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36" y="1374562"/>
            <a:ext cx="372479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3"/>
    </mc:Choice>
    <mc:Fallback xmlns=""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 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81366-A5D7-CA74-F5CC-3A1237BB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57869" y="1467314"/>
            <a:ext cx="6295931" cy="43655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A91E8-05E6-AE3E-8545-A29ED0FB0C71}"/>
              </a:ext>
            </a:extLst>
          </p:cNvPr>
          <p:cNvSpPr txBox="1"/>
          <p:nvPr/>
        </p:nvSpPr>
        <p:spPr>
          <a:xfrm>
            <a:off x="479834" y="1575303"/>
            <a:ext cx="4445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Findings: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Working Inputs</a:t>
            </a:r>
          </a:p>
          <a:p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3BAF014-91C8-E722-207C-AE09A31F9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1"/>
    </mc:Choice>
    <mc:Fallback xmlns="">
      <p:transition spd="slow" advTm="1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20"/>
            <a:ext cx="4729681" cy="42673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Useful tool to test more complex linear optical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high-level abstraction to validate silicon photonic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Can help analyze the effect of manufacturability variations and defects in silicon photonic circuits.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FE6B6-18E9-2314-320B-E1BD7B91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1" y="2368204"/>
            <a:ext cx="6407451" cy="2121592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750C7E6-B6C3-64E8-7535-A4B38458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2"/>
    </mc:Choice>
    <mc:Fallback xmlns="">
      <p:transition spd="slow"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29C810-F242-F088-7307-F99944FD5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"/>
    </mc:Choice>
    <mc:Fallback xmlns="">
      <p:transition spd="slow" advTm="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4" y="1500670"/>
            <a:ext cx="4954586" cy="429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 photonics have widespread applications in fields such as communication, signal processing, quantum, reversible computation and optical sensing. 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A0D0BFB-7E6B-7467-CBFB-71E64AA2E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95D3-F5D1-4F53-7CE9-234B6AD97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86" y="1361242"/>
            <a:ext cx="5331930" cy="34217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78B75C0-5256-CD4E-4D7E-A9BA44E4EA49}"/>
              </a:ext>
            </a:extLst>
          </p:cNvPr>
          <p:cNvSpPr txBox="1"/>
          <p:nvPr/>
        </p:nvSpPr>
        <p:spPr>
          <a:xfrm>
            <a:off x="10599285" y="5040662"/>
            <a:ext cx="129778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1200" i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Image credit: IBM</a:t>
            </a:r>
          </a:p>
        </p:txBody>
      </p:sp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9"/>
    </mc:Choice>
    <mc:Fallback xmlns=""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43CFCC-1C57-C116-0D98-214BFAC3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66" y="1023937"/>
            <a:ext cx="8458200" cy="48101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534436" y="1704962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205666" y="1637813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5968983" y="1637813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400679" y="5160516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279" y="4505338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65" y="1673029"/>
            <a:ext cx="9288067" cy="3511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EA4D9-7691-C000-676A-78554C50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87" y="324657"/>
            <a:ext cx="3722034" cy="752109"/>
          </a:xfrm>
        </p:spPr>
        <p:txBody>
          <a:bodyPr/>
          <a:lstStyle/>
          <a:p>
            <a:r>
              <a:rPr lang="en-US" dirty="0"/>
              <a:t>Use a circuit example here to illustrate using </a:t>
            </a:r>
            <a:r>
              <a:rPr lang="en-US" dirty="0" err="1"/>
              <a:t>mzis</a:t>
            </a:r>
            <a:r>
              <a:rPr lang="en-US" dirty="0"/>
              <a:t> and also what happens with a defect.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EC80335-F8B3-DD37-5B12-5F7549FA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5155"/>
            <a:ext cx="5555237" cy="315922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19CCFD6-F6B3-6A85-DE2A-DD24C26B3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7176" r="2476" b="8372"/>
          <a:stretch/>
        </p:blipFill>
        <p:spPr>
          <a:xfrm>
            <a:off x="0" y="2109453"/>
            <a:ext cx="5470840" cy="2170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1AF0BC-2480-7144-BE3C-5656E61C4F04}"/>
              </a:ext>
            </a:extLst>
          </p:cNvPr>
          <p:cNvCxnSpPr>
            <a:cxnSpLocks/>
          </p:cNvCxnSpPr>
          <p:nvPr/>
        </p:nvCxnSpPr>
        <p:spPr>
          <a:xfrm>
            <a:off x="5383849" y="2948299"/>
            <a:ext cx="5486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8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lvl="1">
              <a:lnSpc>
                <a:spcPct val="120000"/>
              </a:lnSpc>
              <a:buSzPct val="125000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Extract functional parameters in transfer matrices for simulation.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Solution of transfer matrices to help in computing outputs for simulation. Transfer matrices are an abstraction for quick solving instead of using FDTD methods.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489</Words>
  <Application>Microsoft Office PowerPoint</Application>
  <PresentationFormat>Widescreen</PresentationFormat>
  <Paragraphs>52</Paragraphs>
  <Slides>16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PowerPoint Presentation</vt:lpstr>
      <vt:lpstr>Goals</vt:lpstr>
      <vt:lpstr>Current Work</vt:lpstr>
      <vt:lpstr>1st Experiment </vt:lpstr>
      <vt:lpstr>1st Experiment Cont..</vt:lpstr>
      <vt:lpstr>2nd Experiment</vt:lpstr>
      <vt:lpstr>2nd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26</cp:revision>
  <dcterms:created xsi:type="dcterms:W3CDTF">2019-01-03T16:39:32Z</dcterms:created>
  <dcterms:modified xsi:type="dcterms:W3CDTF">2023-04-19T07:16:03Z</dcterms:modified>
</cp:coreProperties>
</file>